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0" r:id="rId2"/>
    <p:sldMasterId id="2147483652" r:id="rId3"/>
    <p:sldMasterId id="2147483654" r:id="rId4"/>
    <p:sldMasterId id="2147483658" r:id="rId5"/>
    <p:sldMasterId id="2147483660" r:id="rId6"/>
    <p:sldMasterId id="2147483662" r:id="rId7"/>
    <p:sldMasterId id="2147483664" r:id="rId8"/>
    <p:sldMasterId id="2147483666" r:id="rId9"/>
    <p:sldMasterId id="2147483668" r:id="rId10"/>
    <p:sldMasterId id="2147483670" r:id="rId11"/>
    <p:sldMasterId id="2147483672" r:id="rId12"/>
    <p:sldMasterId id="2147483674" r:id="rId13"/>
    <p:sldMasterId id="2147483676" r:id="rId14"/>
    <p:sldMasterId id="2147483678" r:id="rId15"/>
  </p:sldMasterIdLst>
  <p:notesMasterIdLst>
    <p:notesMasterId r:id="rId28"/>
  </p:notesMasterIdLst>
  <p:handoutMasterIdLst>
    <p:handoutMasterId r:id="rId29"/>
  </p:handoutMasterIdLst>
  <p:sldIdLst>
    <p:sldId id="256" r:id="rId16"/>
    <p:sldId id="344" r:id="rId17"/>
    <p:sldId id="356" r:id="rId18"/>
    <p:sldId id="373" r:id="rId19"/>
    <p:sldId id="357" r:id="rId20"/>
    <p:sldId id="374" r:id="rId21"/>
    <p:sldId id="372" r:id="rId22"/>
    <p:sldId id="375" r:id="rId23"/>
    <p:sldId id="377" r:id="rId24"/>
    <p:sldId id="378" r:id="rId25"/>
    <p:sldId id="379" r:id="rId26"/>
    <p:sldId id="376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2A8A"/>
    <a:srgbClr val="EB8032"/>
    <a:srgbClr val="E6B732"/>
    <a:srgbClr val="FFFF66"/>
    <a:srgbClr val="65B9DB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 autoAdjust="0"/>
    <p:restoredTop sz="91760" autoAdjust="0"/>
  </p:normalViewPr>
  <p:slideViewPr>
    <p:cSldViewPr snapToGrid="0" snapToObjects="1">
      <p:cViewPr varScale="1">
        <p:scale>
          <a:sx n="190" d="100"/>
          <a:sy n="190" d="100"/>
        </p:scale>
        <p:origin x="-1056" y="-104"/>
      </p:cViewPr>
      <p:guideLst>
        <p:guide orient="horz" pos="2517"/>
        <p:guide pos="28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slide" Target="slides/slide8.xml"/><Relationship Id="rId24" Type="http://schemas.openxmlformats.org/officeDocument/2006/relationships/slide" Target="slides/slide9.xml"/><Relationship Id="rId25" Type="http://schemas.openxmlformats.org/officeDocument/2006/relationships/slide" Target="slides/slide10.xml"/><Relationship Id="rId26" Type="http://schemas.openxmlformats.org/officeDocument/2006/relationships/slide" Target="slides/slide11.xml"/><Relationship Id="rId27" Type="http://schemas.openxmlformats.org/officeDocument/2006/relationships/slide" Target="slides/slide12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0EB09A-870C-49E0-BCC6-4947FE67226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D7DF78-4F53-4770-BDAD-D4EFD05E6BA1}" type="pres">
      <dgm:prSet presAssocID="{E40EB09A-870C-49E0-BCC6-4947FE67226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08D44F38-5553-944D-B048-45B28768C2B7}" type="presOf" srcId="{E40EB09A-870C-49E0-BCC6-4947FE67226C}" destId="{3CD7DF78-4F53-4770-BDAD-D4EFD05E6BA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E7D3C-73CE-064D-8240-1176867E722E}" type="datetimeFigureOut">
              <a:rPr lang="en-US" smtClean="0"/>
              <a:pPr/>
              <a:t>9/11/14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0AE3C3-6633-2543-B5F0-53F2C8AF0E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4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DEAB1A-31DB-472C-8DAA-5D58AE2DAB91}" type="datetimeFigureOut">
              <a:rPr lang="en-US" smtClean="0"/>
              <a:t>9/11/14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48313-5D2A-4EDA-B3E1-053F78A07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04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Relationship Id="rId2" Type="http://schemas.openxmlformats.org/officeDocument/2006/relationships/image" Target="../media/image10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1"/>
          <p:cNvSpPr>
            <a:spLocks noGrp="1"/>
          </p:cNvSpPr>
          <p:nvPr>
            <p:ph type="title" hasCustomPrompt="1"/>
          </p:nvPr>
        </p:nvSpPr>
        <p:spPr>
          <a:xfrm>
            <a:off x="665842" y="2594429"/>
            <a:ext cx="7816623" cy="15693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title of</a:t>
            </a:r>
            <a:br>
              <a:rPr lang="en-US" dirty="0" smtClean="0"/>
            </a:br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65163" y="4271963"/>
            <a:ext cx="7816623" cy="1216025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="1" i="1" baseline="0"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1"/>
          <p:cNvSpPr>
            <a:spLocks noGrp="1"/>
          </p:cNvSpPr>
          <p:nvPr>
            <p:ph type="title" hasCustomPrompt="1"/>
          </p:nvPr>
        </p:nvSpPr>
        <p:spPr>
          <a:xfrm>
            <a:off x="665842" y="2594429"/>
            <a:ext cx="7816623" cy="15693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39963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600" b="0" i="0" baseline="0">
                <a:latin typeface="Helvetica"/>
                <a:cs typeface="Helvetica"/>
              </a:defRPr>
            </a:lvl1pPr>
            <a:lvl2pPr>
              <a:defRPr sz="1400"/>
            </a:lvl2pPr>
          </a:lstStyle>
          <a:p>
            <a:pPr lvl="0"/>
            <a:r>
              <a:rPr lang="en-US" dirty="0" smtClean="0"/>
              <a:t>content goes here</a:t>
            </a:r>
          </a:p>
          <a:p>
            <a:pPr lvl="1"/>
            <a:endParaRPr lang="en-US" dirty="0"/>
          </a:p>
        </p:txBody>
      </p:sp>
      <p:sp>
        <p:nvSpPr>
          <p:cNvPr id="8" name="Title 14"/>
          <p:cNvSpPr>
            <a:spLocks noGrp="1"/>
          </p:cNvSpPr>
          <p:nvPr>
            <p:ph type="title" hasCustomPrompt="1"/>
          </p:nvPr>
        </p:nvSpPr>
        <p:spPr>
          <a:xfrm>
            <a:off x="457200" y="63497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 algn="l">
              <a:defRPr sz="3600">
                <a:solidFill>
                  <a:srgbClr val="FFFFFF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9" name="Content Placeholder 16"/>
          <p:cNvSpPr>
            <a:spLocks noGrp="1"/>
          </p:cNvSpPr>
          <p:nvPr>
            <p:ph sz="quarter" idx="12" hasCustomPrompt="1"/>
          </p:nvPr>
        </p:nvSpPr>
        <p:spPr>
          <a:xfrm>
            <a:off x="457200" y="1622426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B80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4617357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600" b="0" i="0" baseline="0">
                <a:latin typeface="Helvetica"/>
                <a:cs typeface="Helvetica"/>
              </a:defRPr>
            </a:lvl1pPr>
            <a:lvl2pPr>
              <a:defRPr sz="1400"/>
            </a:lvl2pPr>
          </a:lstStyle>
          <a:p>
            <a:pPr lvl="0"/>
            <a:r>
              <a:rPr lang="en-US" dirty="0" smtClean="0"/>
              <a:t>content goes here</a:t>
            </a:r>
          </a:p>
          <a:p>
            <a:pPr lvl="1"/>
            <a:endParaRPr lang="en-US" dirty="0"/>
          </a:p>
        </p:txBody>
      </p:sp>
      <p:sp>
        <p:nvSpPr>
          <p:cNvPr id="11" name="Content Placeholder 16"/>
          <p:cNvSpPr>
            <a:spLocks noGrp="1"/>
          </p:cNvSpPr>
          <p:nvPr>
            <p:ph sz="quarter" idx="14" hasCustomPrompt="1"/>
          </p:nvPr>
        </p:nvSpPr>
        <p:spPr>
          <a:xfrm>
            <a:off x="457200" y="3999820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B80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35450" y="6463286"/>
            <a:ext cx="661988" cy="243901"/>
          </a:xfrm>
          <a:prstGeom prst="rect">
            <a:avLst/>
          </a:prstGeom>
        </p:spPr>
        <p:txBody>
          <a:bodyPr vert="horz" anchor="b"/>
          <a:lstStyle>
            <a:lvl1pPr algn="ctr">
              <a:buNone/>
              <a:defRPr sz="1200" b="0" i="0">
                <a:latin typeface="Helvetica"/>
                <a:cs typeface="Helvetica"/>
              </a:defRPr>
            </a:lvl1pPr>
          </a:lstStyle>
          <a:p>
            <a:pPr lvl="0"/>
            <a:r>
              <a:rPr lang="en-US" sz="1200" b="0" i="0" dirty="0" smtClean="0">
                <a:latin typeface="Helvetica"/>
                <a:cs typeface="Helvetica"/>
              </a:rPr>
              <a:t>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17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86493"/>
            <a:ext cx="8342313" cy="5698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2500" i="0">
                <a:solidFill>
                  <a:srgbClr val="508395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251633"/>
            <a:ext cx="107324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cs typeface="Arial Rounded MT Bold"/>
              </a:defRPr>
            </a:lvl1pPr>
          </a:lstStyle>
          <a:p>
            <a:fld id="{FE08E74B-4CA1-4DD6-B907-BD9471433BC5}" type="datetime1">
              <a:rPr lang="en-US" smtClean="0"/>
              <a:pPr/>
              <a:t>9/11/14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054111" y="6251633"/>
            <a:ext cx="1115983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latin typeface="Arial Rounded MT Bold"/>
                <a:cs typeface="Arial Rounded MT Bold"/>
              </a:defRPr>
            </a:lvl1pPr>
          </a:lstStyle>
          <a:p>
            <a:fld id="{576AC657-BD2D-F74D-8681-77E524D7CB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648917" y="6251633"/>
            <a:ext cx="365697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cs typeface="Arial Rounded MT Bold"/>
              </a:defRPr>
            </a:lvl1pPr>
          </a:lstStyle>
          <a:p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57200" y="1766204"/>
            <a:ext cx="7962900" cy="4323029"/>
          </a:xfrm>
          <a:prstGeom prst="rect">
            <a:avLst/>
          </a:prstGeom>
        </p:spPr>
        <p:txBody>
          <a:bodyPr/>
          <a:lstStyle>
            <a:lvl3pPr>
              <a:defRPr baseline="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57200" y="157673"/>
            <a:ext cx="7073805" cy="9655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1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39963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457200" y="63497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/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2" hasCustomPrompt="1"/>
          </p:nvPr>
        </p:nvSpPr>
        <p:spPr>
          <a:xfrm>
            <a:off x="457200" y="1622426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65B9DB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4617357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19" name="Content Placeholder 16"/>
          <p:cNvSpPr>
            <a:spLocks noGrp="1"/>
          </p:cNvSpPr>
          <p:nvPr>
            <p:ph sz="quarter" idx="14" hasCustomPrompt="1"/>
          </p:nvPr>
        </p:nvSpPr>
        <p:spPr>
          <a:xfrm>
            <a:off x="457200" y="3999820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65B9DB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35450" y="6463286"/>
            <a:ext cx="661988" cy="243901"/>
          </a:xfrm>
          <a:prstGeom prst="rect">
            <a:avLst/>
          </a:prstGeom>
        </p:spPr>
        <p:txBody>
          <a:bodyPr vert="horz" anchor="b"/>
          <a:lstStyle>
            <a:lvl1pPr algn="ctr">
              <a:buNone/>
              <a:defRPr sz="1200" b="0" i="0">
                <a:latin typeface="Helvetica"/>
                <a:cs typeface="Helvetica"/>
              </a:defRPr>
            </a:lvl1pPr>
          </a:lstStyle>
          <a:p>
            <a:pPr lvl="0"/>
            <a:r>
              <a:rPr lang="en-US" sz="1200" b="0" i="0" dirty="0" smtClean="0">
                <a:latin typeface="Helvetica"/>
                <a:cs typeface="Helvetica"/>
              </a:rPr>
              <a:t>xx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/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39963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8" name="Title 14"/>
          <p:cNvSpPr>
            <a:spLocks noGrp="1"/>
          </p:cNvSpPr>
          <p:nvPr>
            <p:ph type="title" hasCustomPrompt="1"/>
          </p:nvPr>
        </p:nvSpPr>
        <p:spPr>
          <a:xfrm>
            <a:off x="457200" y="63497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 algn="l">
              <a:defRPr sz="3600">
                <a:solidFill>
                  <a:srgbClr val="FFFFFF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9" name="Content Placeholder 16"/>
          <p:cNvSpPr>
            <a:spLocks noGrp="1"/>
          </p:cNvSpPr>
          <p:nvPr>
            <p:ph sz="quarter" idx="12" hasCustomPrompt="1"/>
          </p:nvPr>
        </p:nvSpPr>
        <p:spPr>
          <a:xfrm>
            <a:off x="457200" y="1622426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6B7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4617357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11" name="Content Placeholder 16"/>
          <p:cNvSpPr>
            <a:spLocks noGrp="1"/>
          </p:cNvSpPr>
          <p:nvPr>
            <p:ph sz="quarter" idx="14" hasCustomPrompt="1"/>
          </p:nvPr>
        </p:nvSpPr>
        <p:spPr>
          <a:xfrm>
            <a:off x="457200" y="3999820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6B7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35450" y="6463286"/>
            <a:ext cx="661988" cy="243901"/>
          </a:xfrm>
          <a:prstGeom prst="rect">
            <a:avLst/>
          </a:prstGeom>
        </p:spPr>
        <p:txBody>
          <a:bodyPr vert="horz" anchor="b"/>
          <a:lstStyle>
            <a:lvl1pPr algn="ctr">
              <a:buNone/>
              <a:defRPr sz="1200" b="0" i="0">
                <a:latin typeface="Helvetica"/>
                <a:cs typeface="Helvetica"/>
              </a:defRPr>
            </a:lvl1pPr>
          </a:lstStyle>
          <a:p>
            <a:pPr lvl="0"/>
            <a:r>
              <a:rPr lang="en-US" sz="1200" b="0" i="0" dirty="0" smtClean="0">
                <a:latin typeface="Helvetica"/>
                <a:cs typeface="Helvetica"/>
              </a:rPr>
              <a:t>xx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39963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8" name="Title 14"/>
          <p:cNvSpPr>
            <a:spLocks noGrp="1"/>
          </p:cNvSpPr>
          <p:nvPr>
            <p:ph type="title" hasCustomPrompt="1"/>
          </p:nvPr>
        </p:nvSpPr>
        <p:spPr>
          <a:xfrm>
            <a:off x="457200" y="63497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 algn="l">
              <a:defRPr sz="3600">
                <a:solidFill>
                  <a:srgbClr val="FFFFFF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9" name="Content Placeholder 16"/>
          <p:cNvSpPr>
            <a:spLocks noGrp="1"/>
          </p:cNvSpPr>
          <p:nvPr>
            <p:ph sz="quarter" idx="12" hasCustomPrompt="1"/>
          </p:nvPr>
        </p:nvSpPr>
        <p:spPr>
          <a:xfrm>
            <a:off x="457200" y="1622426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52A8A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4617357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11" name="Content Placeholder 16"/>
          <p:cNvSpPr>
            <a:spLocks noGrp="1"/>
          </p:cNvSpPr>
          <p:nvPr>
            <p:ph sz="quarter" idx="14" hasCustomPrompt="1"/>
          </p:nvPr>
        </p:nvSpPr>
        <p:spPr>
          <a:xfrm>
            <a:off x="457200" y="3999820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52A8A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35450" y="6463286"/>
            <a:ext cx="661988" cy="243901"/>
          </a:xfrm>
          <a:prstGeom prst="rect">
            <a:avLst/>
          </a:prstGeom>
        </p:spPr>
        <p:txBody>
          <a:bodyPr vert="horz" anchor="b"/>
          <a:lstStyle>
            <a:lvl1pPr algn="ctr">
              <a:buNone/>
              <a:defRPr sz="1200" b="0" i="0">
                <a:latin typeface="Helvetica"/>
                <a:cs typeface="Helvetica"/>
              </a:defRPr>
            </a:lvl1pPr>
          </a:lstStyle>
          <a:p>
            <a:pPr lvl="0"/>
            <a:r>
              <a:rPr lang="en-US" sz="1200" b="0" i="0" dirty="0" smtClean="0">
                <a:latin typeface="Helvetica"/>
                <a:cs typeface="Helvetica"/>
              </a:rPr>
              <a:t>xx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233988"/>
            <a:ext cx="8229600" cy="1143000"/>
          </a:xfrm>
          <a:prstGeom prst="rect">
            <a:avLst/>
          </a:prstGeom>
        </p:spPr>
        <p:txBody>
          <a:bodyPr vert="horz"/>
          <a:lstStyle>
            <a:lvl1pPr algn="ctr">
              <a:buNone/>
              <a:defRPr sz="2400" b="1" i="1">
                <a:solidFill>
                  <a:srgbClr val="FFFFF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subhead if needed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457200" y="4090988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>
              <a:defRPr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239963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8" name="Title 14"/>
          <p:cNvSpPr>
            <a:spLocks noGrp="1"/>
          </p:cNvSpPr>
          <p:nvPr>
            <p:ph type="title" hasCustomPrompt="1"/>
          </p:nvPr>
        </p:nvSpPr>
        <p:spPr>
          <a:xfrm>
            <a:off x="457200" y="63497"/>
            <a:ext cx="8229600" cy="1143000"/>
          </a:xfrm>
          <a:prstGeom prst="rect">
            <a:avLst/>
          </a:prstGeom>
        </p:spPr>
        <p:txBody>
          <a:bodyPr vert="horz" anchor="ctr"/>
          <a:lstStyle>
            <a:lvl1pPr algn="l">
              <a:defRPr sz="3600">
                <a:solidFill>
                  <a:srgbClr val="FFFFFF"/>
                </a:solidFill>
                <a:latin typeface="Arial Rounded MT Bold"/>
                <a:cs typeface="Arial Rounded MT Bold"/>
              </a:defRPr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9" name="Content Placeholder 16"/>
          <p:cNvSpPr>
            <a:spLocks noGrp="1"/>
          </p:cNvSpPr>
          <p:nvPr>
            <p:ph sz="quarter" idx="12" hasCustomPrompt="1"/>
          </p:nvPr>
        </p:nvSpPr>
        <p:spPr>
          <a:xfrm>
            <a:off x="457200" y="1622426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B80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4617357"/>
            <a:ext cx="4005263" cy="1397000"/>
          </a:xfrm>
          <a:prstGeom prst="rect">
            <a:avLst/>
          </a:prstGeom>
        </p:spPr>
        <p:txBody>
          <a:bodyPr vert="horz"/>
          <a:lstStyle>
            <a:lvl1pPr>
              <a:buFont typeface="Arial"/>
              <a:buChar char="•"/>
              <a:defRPr sz="1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 smtClean="0"/>
              <a:t>content goes here</a:t>
            </a:r>
            <a:endParaRPr lang="en-US" dirty="0"/>
          </a:p>
        </p:txBody>
      </p:sp>
      <p:sp>
        <p:nvSpPr>
          <p:cNvPr id="11" name="Content Placeholder 16"/>
          <p:cNvSpPr>
            <a:spLocks noGrp="1"/>
          </p:cNvSpPr>
          <p:nvPr>
            <p:ph sz="quarter" idx="14" hasCustomPrompt="1"/>
          </p:nvPr>
        </p:nvSpPr>
        <p:spPr>
          <a:xfrm>
            <a:off x="457200" y="3999820"/>
            <a:ext cx="4005263" cy="481466"/>
          </a:xfrm>
          <a:prstGeom prst="rect">
            <a:avLst/>
          </a:prstGeom>
        </p:spPr>
        <p:txBody>
          <a:bodyPr vert="horz"/>
          <a:lstStyle>
            <a:lvl1pPr>
              <a:buNone/>
              <a:defRPr sz="2400" baseline="0">
                <a:solidFill>
                  <a:srgbClr val="EB8032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 smtClean="0"/>
              <a:t>content title</a:t>
            </a:r>
            <a:endParaRPr lang="en-US" dirty="0"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35450" y="6463286"/>
            <a:ext cx="661988" cy="243901"/>
          </a:xfrm>
          <a:prstGeom prst="rect">
            <a:avLst/>
          </a:prstGeom>
        </p:spPr>
        <p:txBody>
          <a:bodyPr vert="horz" anchor="b"/>
          <a:lstStyle>
            <a:lvl1pPr algn="ctr">
              <a:buNone/>
              <a:defRPr sz="1200" b="0" i="0">
                <a:latin typeface="Helvetica"/>
                <a:cs typeface="Helvetica"/>
              </a:defRPr>
            </a:lvl1pPr>
          </a:lstStyle>
          <a:p>
            <a:pPr lvl="0"/>
            <a:r>
              <a:rPr lang="en-US" sz="1200" b="0" i="0" dirty="0" smtClean="0">
                <a:latin typeface="Helvetica"/>
                <a:cs typeface="Helvetica"/>
              </a:rPr>
              <a:t>xx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emf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10.xml"/><Relationship Id="rId3" Type="http://schemas.openxmlformats.org/officeDocument/2006/relationships/image" Target="../media/image6.emf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11.xml"/><Relationship Id="rId3" Type="http://schemas.openxmlformats.org/officeDocument/2006/relationships/image" Target="../media/image7.emf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12.xml"/><Relationship Id="rId3" Type="http://schemas.openxmlformats.org/officeDocument/2006/relationships/image" Target="../media/image8.emf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13.xml"/><Relationship Id="rId3" Type="http://schemas.openxmlformats.org/officeDocument/2006/relationships/image" Target="../media/image9.emf"/></Relationships>
</file>

<file path=ppt/slideMasters/_rels/slideMaster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theme" Target="../theme/theme14.xml"/><Relationship Id="rId3" Type="http://schemas.openxmlformats.org/officeDocument/2006/relationships/image" Target="../media/image1.emf"/></Relationships>
</file>

<file path=ppt/slideMasters/_rels/slideMaster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theme" Target="../theme/theme15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3.emf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6.xml"/><Relationship Id="rId3" Type="http://schemas.openxmlformats.org/officeDocument/2006/relationships/image" Target="../media/image4.emf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8.xml"/><Relationship Id="rId3" Type="http://schemas.openxmlformats.org/officeDocument/2006/relationships/image" Target="../media/image5.emf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16466"/>
            <a:ext cx="1816100" cy="6604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6741652"/>
            <a:ext cx="2296329" cy="116348"/>
          </a:xfrm>
          <a:prstGeom prst="rect">
            <a:avLst/>
          </a:prstGeom>
          <a:solidFill>
            <a:srgbClr val="65B9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2278933" y="6741652"/>
            <a:ext cx="2296329" cy="116348"/>
          </a:xfrm>
          <a:prstGeom prst="rect">
            <a:avLst/>
          </a:prstGeom>
          <a:solidFill>
            <a:srgbClr val="E6B7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4575262" y="6741652"/>
            <a:ext cx="2296329" cy="116348"/>
          </a:xfrm>
          <a:prstGeom prst="rect">
            <a:avLst/>
          </a:prstGeom>
          <a:solidFill>
            <a:srgbClr val="E52A8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6854195" y="6741652"/>
            <a:ext cx="2296329" cy="116348"/>
          </a:xfrm>
          <a:prstGeom prst="rect">
            <a:avLst/>
          </a:prstGeom>
          <a:solidFill>
            <a:srgbClr val="EB8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5B9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se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785938"/>
            <a:ext cx="2717800" cy="2209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B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rophy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3600" y="1277938"/>
            <a:ext cx="2336800" cy="271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52A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eart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506538"/>
            <a:ext cx="2717800" cy="2489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8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ear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277938"/>
            <a:ext cx="2717800" cy="271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5800" y="516466"/>
            <a:ext cx="1816100" cy="6604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6741652"/>
            <a:ext cx="2296329" cy="116348"/>
          </a:xfrm>
          <a:prstGeom prst="rect">
            <a:avLst/>
          </a:prstGeom>
          <a:solidFill>
            <a:srgbClr val="65B9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278933" y="6741652"/>
            <a:ext cx="2296329" cy="116348"/>
          </a:xfrm>
          <a:prstGeom prst="rect">
            <a:avLst/>
          </a:prstGeom>
          <a:solidFill>
            <a:srgbClr val="E6B7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575262" y="6741652"/>
            <a:ext cx="2296329" cy="116348"/>
          </a:xfrm>
          <a:prstGeom prst="rect">
            <a:avLst/>
          </a:prstGeom>
          <a:solidFill>
            <a:srgbClr val="E52A8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6854195" y="6741652"/>
            <a:ext cx="2296329" cy="116348"/>
          </a:xfrm>
          <a:prstGeom prst="rect">
            <a:avLst/>
          </a:prstGeom>
          <a:solidFill>
            <a:srgbClr val="EB8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1374427"/>
          </a:xfrm>
          <a:prstGeom prst="rect">
            <a:avLst/>
          </a:prstGeom>
          <a:solidFill>
            <a:srgbClr val="EB8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26134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9864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4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5B9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ud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912938"/>
            <a:ext cx="2717800" cy="2082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 Rounded MT Bold"/>
          <a:ea typeface="+mj-ea"/>
          <a:cs typeface="Arial Rounded MT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1374427"/>
          </a:xfrm>
          <a:prstGeom prst="rect">
            <a:avLst/>
          </a:prstGeom>
          <a:solidFill>
            <a:srgbClr val="65B9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126134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FFFFFF"/>
          </a:solidFill>
          <a:latin typeface="Arial Rounded MT Bold"/>
          <a:ea typeface="+mj-ea"/>
          <a:cs typeface="Arial Rounded MT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B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ght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21100" y="1277938"/>
            <a:ext cx="1701800" cy="271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Arial Rounded MT Bold"/>
          <a:ea typeface="+mj-ea"/>
          <a:cs typeface="Arial Rounded MT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74427"/>
          </a:xfrm>
          <a:prstGeom prst="rect">
            <a:avLst/>
          </a:prstGeom>
          <a:solidFill>
            <a:srgbClr val="E6B7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126134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52A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upcake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277938"/>
            <a:ext cx="2717800" cy="271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74427"/>
          </a:xfrm>
          <a:prstGeom prst="rect">
            <a:avLst/>
          </a:prstGeom>
          <a:solidFill>
            <a:srgbClr val="E52A8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126134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8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arth.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3100" y="1277938"/>
            <a:ext cx="2717800" cy="2717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74427"/>
          </a:xfrm>
          <a:prstGeom prst="rect">
            <a:avLst/>
          </a:prstGeom>
          <a:solidFill>
            <a:srgbClr val="EB80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126134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6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image" Target="../media/image13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itle 2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to Code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Session 1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457199" y="1622426"/>
            <a:ext cx="6450709" cy="705798"/>
          </a:xfrm>
        </p:spPr>
        <p:txBody>
          <a:bodyPr/>
          <a:lstStyle/>
          <a:p>
            <a:r>
              <a:rPr lang="en-US" sz="3200" dirty="0" smtClean="0"/>
              <a:t>Start Simple, iterate from there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83478" y="2159805"/>
            <a:ext cx="79770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What are the parts of a web application?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Building block approach – we’ll learn it one technology at a time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5573589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9-11 at 5.50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37"/>
            <a:ext cx="9144000" cy="64746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3842" y="4271207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46295" y="4271207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48610" y="2772607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MySQL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35274" y="4271207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08557" y="2164344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4505" y="4918239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850106" y="4104106"/>
            <a:ext cx="1457158" cy="80076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446295" y="4104106"/>
            <a:ext cx="1316790" cy="80076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196183" y="1948861"/>
            <a:ext cx="1457158" cy="80076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243221" y="4885973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Unicorn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653341" y="2564960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Rails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10905" y="1848849"/>
            <a:ext cx="118310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10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1" animBg="1"/>
      <p:bldP spid="1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this is going to work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647810"/>
            <a:ext cx="8229600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600" dirty="0" smtClean="0"/>
              <a:t>Self-paced learning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Start simple, learn new languages as we go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Monthly evening teaching session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Suggested tutorials of the month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Learning lunches bi-weekly to cover homework, get help from </a:t>
            </a:r>
            <a:r>
              <a:rPr lang="en-US" sz="3600" dirty="0" err="1" smtClean="0"/>
              <a:t>devs</a:t>
            </a:r>
            <a:r>
              <a:rPr lang="en-US" sz="3600" dirty="0" smtClean="0"/>
              <a:t>, ask questions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7968384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673"/>
            <a:ext cx="8342313" cy="965578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FFFFFF"/>
                </a:solidFill>
                <a:latin typeface="Arial Rounded MT Bold"/>
                <a:cs typeface="Arial Rounded MT Bold"/>
              </a:rPr>
              <a:t>Agenda</a:t>
            </a:r>
            <a:endParaRPr lang="en-US" sz="3200" dirty="0">
              <a:solidFill>
                <a:srgbClr val="FFFFFF"/>
              </a:solidFill>
              <a:latin typeface="Arial Rounded MT Bold"/>
              <a:cs typeface="Arial Rounded MT Bold"/>
            </a:endParaRPr>
          </a:p>
        </p:txBody>
      </p:sp>
      <p:graphicFrame>
        <p:nvGraphicFramePr>
          <p:cNvPr id="6" name="Content Placeholder 4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072878063"/>
              </p:ext>
            </p:extLst>
          </p:nvPr>
        </p:nvGraphicFramePr>
        <p:xfrm>
          <a:off x="189000" y="1558636"/>
          <a:ext cx="8793364" cy="5160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199" y="1558636"/>
            <a:ext cx="7764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600" dirty="0" smtClean="0"/>
              <a:t>Intro - Engineering </a:t>
            </a:r>
            <a:r>
              <a:rPr lang="en-US" sz="3600" dirty="0"/>
              <a:t>at Living Social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How this all works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Two sessions tonight:</a:t>
            </a:r>
          </a:p>
          <a:p>
            <a:pPr marL="742950" lvl="1" indent="-285750">
              <a:buFont typeface="Arial"/>
              <a:buChar char="•"/>
            </a:pPr>
            <a:r>
              <a:rPr lang="en-US" sz="3600" dirty="0" smtClean="0"/>
              <a:t>HTML/CSS instruction with Robert</a:t>
            </a:r>
          </a:p>
          <a:p>
            <a:pPr marL="742950" lvl="1" indent="-285750">
              <a:buFont typeface="Arial"/>
              <a:buChar char="•"/>
            </a:pPr>
            <a:r>
              <a:rPr lang="en-US" sz="3600" dirty="0" smtClean="0"/>
              <a:t>Self-paced intro to Ruby</a:t>
            </a:r>
            <a:endParaRPr lang="en-US" sz="3600" dirty="0" smtClean="0"/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Homework assignments</a:t>
            </a:r>
          </a:p>
        </p:txBody>
      </p:sp>
    </p:spTree>
    <p:extLst>
      <p:ext uri="{BB962C8B-B14F-4D97-AF65-F5344CB8AC3E}">
        <p14:creationId xmlns:p14="http://schemas.microsoft.com/office/powerpoint/2010/main" val="273508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457200" y="1622426"/>
            <a:ext cx="4430290" cy="705798"/>
          </a:xfrm>
        </p:spPr>
        <p:txBody>
          <a:bodyPr/>
          <a:lstStyle/>
          <a:p>
            <a:r>
              <a:rPr lang="en-US" sz="3200" dirty="0" smtClean="0"/>
              <a:t>HELLO!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328224"/>
            <a:ext cx="730199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000" dirty="0" smtClean="0"/>
              <a:t>We ar</a:t>
            </a:r>
            <a:r>
              <a:rPr lang="en-US" sz="4000" dirty="0" smtClean="0"/>
              <a:t>e developers</a:t>
            </a:r>
          </a:p>
          <a:p>
            <a:pPr marL="285750" indent="-285750">
              <a:buFont typeface="Arial"/>
              <a:buChar char="•"/>
            </a:pPr>
            <a:r>
              <a:rPr lang="en-US" sz="4000" dirty="0" smtClean="0"/>
              <a:t>We love to code</a:t>
            </a:r>
          </a:p>
          <a:p>
            <a:pPr marL="285750" indent="-285750">
              <a:buFont typeface="Arial"/>
              <a:buChar char="•"/>
            </a:pPr>
            <a:r>
              <a:rPr lang="en-US" sz="4000" dirty="0" smtClean="0"/>
              <a:t>We want you to love coding too</a:t>
            </a:r>
          </a:p>
          <a:p>
            <a:pPr marL="285750" indent="-285750">
              <a:buFont typeface="Arial"/>
              <a:buChar char="•"/>
            </a:pPr>
            <a:r>
              <a:rPr lang="en-US" sz="4000" dirty="0" smtClean="0"/>
              <a:t>Fabulous mustaches are optional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9579195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Engineering at Living Social v1.0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457200" y="1622426"/>
            <a:ext cx="4430290" cy="705798"/>
          </a:xfrm>
        </p:spPr>
        <p:txBody>
          <a:bodyPr/>
          <a:lstStyle/>
          <a:p>
            <a:r>
              <a:rPr lang="en-US" sz="3200" dirty="0"/>
              <a:t>i</a:t>
            </a:r>
            <a:r>
              <a:rPr lang="en-US" sz="3200" dirty="0" smtClean="0"/>
              <a:t>n the beginning…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2261111" y="3027333"/>
            <a:ext cx="43652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000" dirty="0" smtClean="0"/>
              <a:t>One Rails app</a:t>
            </a:r>
          </a:p>
          <a:p>
            <a:pPr marL="285750" indent="-285750">
              <a:buFont typeface="Arial"/>
              <a:buChar char="•"/>
            </a:pPr>
            <a:r>
              <a:rPr lang="en-US" sz="4000" dirty="0" smtClean="0"/>
              <a:t>5,100 lines of code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3439408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Engineering at Living Social today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457199" y="1622426"/>
            <a:ext cx="6450709" cy="705798"/>
          </a:xfrm>
        </p:spPr>
        <p:txBody>
          <a:bodyPr/>
          <a:lstStyle/>
          <a:p>
            <a:r>
              <a:rPr lang="en-US" sz="3200" dirty="0" smtClean="0"/>
              <a:t>ecosystem </a:t>
            </a:r>
            <a:r>
              <a:rPr lang="en-US" sz="3200" dirty="0" smtClean="0"/>
              <a:t>now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83478" y="2159805"/>
            <a:ext cx="79770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40+ </a:t>
            </a:r>
            <a:r>
              <a:rPr lang="en-US" sz="3200" dirty="0"/>
              <a:t>apps 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150,000 </a:t>
            </a:r>
            <a:r>
              <a:rPr lang="en-US" sz="3200" dirty="0" smtClean="0"/>
              <a:t>lines of code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Not including in-house gems and native </a:t>
            </a:r>
            <a:r>
              <a:rPr lang="en-US" sz="3200" dirty="0" smtClean="0"/>
              <a:t>apps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Multiple languages: Ruby, HTML, CSS, </a:t>
            </a:r>
            <a:r>
              <a:rPr lang="en-US" sz="3200" dirty="0" err="1" smtClean="0"/>
              <a:t>Clojure</a:t>
            </a:r>
            <a:r>
              <a:rPr lang="en-US" sz="3200" dirty="0" smtClean="0"/>
              <a:t>, Java, </a:t>
            </a:r>
            <a:r>
              <a:rPr lang="en-US" sz="3200" dirty="0" err="1" smtClean="0"/>
              <a:t>Javascript</a:t>
            </a:r>
            <a:r>
              <a:rPr lang="en-US" sz="3200" dirty="0" smtClean="0"/>
              <a:t>, Objective C, </a:t>
            </a:r>
            <a:r>
              <a:rPr lang="en-US" sz="3200" dirty="0" err="1" smtClean="0"/>
              <a:t>Scala</a:t>
            </a:r>
            <a:r>
              <a:rPr lang="en-US" sz="3200" dirty="0" smtClean="0"/>
              <a:t>, </a:t>
            </a:r>
            <a:r>
              <a:rPr lang="en-US" sz="3200" dirty="0" err="1" smtClean="0"/>
              <a:t>JRuby</a:t>
            </a:r>
            <a:r>
              <a:rPr lang="en-US" sz="3200" dirty="0" smtClean="0"/>
              <a:t>, </a:t>
            </a:r>
            <a:r>
              <a:rPr lang="en-US" sz="3200" dirty="0" err="1" smtClean="0"/>
              <a:t>etc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0170655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this go?</a:t>
            </a:r>
            <a:endParaRPr lang="en-US" dirty="0"/>
          </a:p>
        </p:txBody>
      </p:sp>
      <p:pic>
        <p:nvPicPr>
          <p:cNvPr id="5" name="Picture 4" descr="livingsocial_ho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49" y="1485570"/>
            <a:ext cx="7872977" cy="474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7841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This!</a:t>
            </a:r>
            <a:endParaRPr lang="en-US" dirty="0"/>
          </a:p>
        </p:txBody>
      </p:sp>
      <p:pic>
        <p:nvPicPr>
          <p:cNvPr id="6" name="Picture 5" descr="consumer_web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67" y="1543337"/>
            <a:ext cx="6888667" cy="504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0213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jawdrop.gif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425" y="1766888"/>
            <a:ext cx="7664450" cy="4322762"/>
          </a:xfrm>
        </p:spPr>
      </p:pic>
    </p:spTree>
    <p:extLst>
      <p:ext uri="{BB962C8B-B14F-4D97-AF65-F5344CB8AC3E}">
        <p14:creationId xmlns:p14="http://schemas.microsoft.com/office/powerpoint/2010/main" val="3929108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We’ll be gentle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Panic!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907831"/>
      </p:ext>
    </p:extLst>
  </p:cSld>
  <p:clrMapOvr>
    <a:masterClrMapping/>
  </p:clrMapOvr>
</p:sld>
</file>

<file path=ppt/theme/theme1.xml><?xml version="1.0" encoding="utf-8"?>
<a:theme xmlns:a="http://schemas.openxmlformats.org/drawingml/2006/main" name="LS_Te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blue section titl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yellow section titl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pink section titl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orange section titl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5.xml><?xml version="1.0" encoding="utf-8"?>
<a:theme xmlns:a="http://schemas.openxmlformats.org/drawingml/2006/main" name="1_orange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lue section 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blue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yellow section 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yellow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pink section 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pink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range section 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range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LS_Temp.potx</Template>
  <TotalTime>12707</TotalTime>
  <Words>209</Words>
  <Application>Microsoft Macintosh PowerPoint</Application>
  <PresentationFormat>On-screen Show (4:3)</PresentationFormat>
  <Paragraphs>47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15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LS_Temp</vt:lpstr>
      <vt:lpstr>blue section title</vt:lpstr>
      <vt:lpstr>blue content</vt:lpstr>
      <vt:lpstr>yellow section title</vt:lpstr>
      <vt:lpstr>yellow content</vt:lpstr>
      <vt:lpstr>pink section title</vt:lpstr>
      <vt:lpstr>pink content</vt:lpstr>
      <vt:lpstr>orange section title</vt:lpstr>
      <vt:lpstr>orange content</vt:lpstr>
      <vt:lpstr>blue section title 2</vt:lpstr>
      <vt:lpstr>yellow section title 2</vt:lpstr>
      <vt:lpstr>pink section title 2</vt:lpstr>
      <vt:lpstr>orange section title 2</vt:lpstr>
      <vt:lpstr>Office Theme</vt:lpstr>
      <vt:lpstr>1_orange content</vt:lpstr>
      <vt:lpstr>Learn to Code Session 1</vt:lpstr>
      <vt:lpstr>Agenda</vt:lpstr>
      <vt:lpstr>Intros</vt:lpstr>
      <vt:lpstr>Engineering at Living Social v1.0</vt:lpstr>
      <vt:lpstr>Engineering at Living Social today</vt:lpstr>
      <vt:lpstr>What makes this go?</vt:lpstr>
      <vt:lpstr>This!</vt:lpstr>
      <vt:lpstr>PowerPoint Presentation</vt:lpstr>
      <vt:lpstr>Don’t Panic!</vt:lpstr>
      <vt:lpstr>Methodology</vt:lpstr>
      <vt:lpstr>PowerPoint Presentation</vt:lpstr>
      <vt:lpstr>How this is going to 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Kalin Wood</dc:creator>
  <cp:lastModifiedBy>Jessie Link</cp:lastModifiedBy>
  <cp:revision>311</cp:revision>
  <cp:lastPrinted>2014-02-04T19:35:07Z</cp:lastPrinted>
  <dcterms:created xsi:type="dcterms:W3CDTF">2012-04-09T17:50:48Z</dcterms:created>
  <dcterms:modified xsi:type="dcterms:W3CDTF">2014-09-11T21:59:07Z</dcterms:modified>
</cp:coreProperties>
</file>

<file path=docProps/thumbnail.jpeg>
</file>